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3" d="100"/>
          <a:sy n="73" d="100"/>
        </p:scale>
        <p:origin x="-129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5"/>
            <a:ext cx="7772400" cy="576064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учреждение «Детский сад №33»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89654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Отчёт </a:t>
            </a:r>
          </a:p>
          <a:p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летне-оздоровительной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работе</a:t>
            </a:r>
          </a:p>
          <a:p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«Разноцветное лето»</a:t>
            </a:r>
          </a:p>
          <a:p>
            <a:endParaRPr lang="ru-RU" sz="4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г.Чита, 2023</a:t>
            </a:r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4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154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Неделя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Хорошие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манеры , юмор и смех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Развлечение  «День смеха»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00808"/>
            <a:ext cx="2736396" cy="20608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5" y="1700808"/>
            <a:ext cx="2952327" cy="22234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12" y="3933056"/>
            <a:ext cx="2974323" cy="22307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968959"/>
            <a:ext cx="3501294" cy="26369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996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Неделя «Родной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край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развлечение « Я люблю свой край» 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1412776"/>
            <a:ext cx="3384376" cy="19058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417712"/>
            <a:ext cx="3063566" cy="17232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3684274"/>
            <a:ext cx="4475525" cy="2520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753425"/>
            <a:ext cx="4229928" cy="23819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9247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060848"/>
            <a:ext cx="7772400" cy="3708127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Неделя «хлеб»</a:t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-неделя «Здоровый дух-в здоровом теле»</a:t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-неделя «пожарная безопасность и правила дорожного движения»</a:t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-неделя «Россия»</a:t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неделя «приключения»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692697"/>
            <a:ext cx="7772400" cy="864095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Август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662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Неделя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«Хлеб»</a:t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развлечение «Хлеб всему голова» 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12776"/>
            <a:ext cx="3024336" cy="22777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314215"/>
            <a:ext cx="4219781" cy="23762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60" y="3861048"/>
            <a:ext cx="3488567" cy="26369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4000212"/>
            <a:ext cx="4188383" cy="23585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7362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Неделя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«Здоровый дух-в здоровом теле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развлечение «День физкультурника»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84784"/>
            <a:ext cx="3227851" cy="24208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56983" y="1455507"/>
            <a:ext cx="3035829" cy="22768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905671"/>
            <a:ext cx="3773415" cy="28300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039" y="3889580"/>
            <a:ext cx="2624480" cy="27499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6190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Неделя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«пожарная безопасность и правила дорожного движения»</a:t>
            </a:r>
            <a:b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Развлечение «Путешествие в страну Светофорию»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137893"/>
            <a:ext cx="3096344" cy="23222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089009"/>
            <a:ext cx="2031690" cy="27089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132856"/>
            <a:ext cx="2322258" cy="30963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75" y="4221088"/>
            <a:ext cx="3323861" cy="24928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5604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еделя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«Россия»</a:t>
            </a:r>
            <a:b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Развлечение «День Флага»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74" y="1484784"/>
            <a:ext cx="1998222" cy="26642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484784"/>
            <a:ext cx="2430270" cy="32403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465447"/>
            <a:ext cx="2301720" cy="30689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861048"/>
            <a:ext cx="1923678" cy="25649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198066"/>
            <a:ext cx="1742695" cy="23235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4425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Неделя «Приключения»</a:t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Развлечение « До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свидания,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лето!»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33\Desktop\Л.И\фото. лето. 2023\ПРОЩАНИЕ С ЛЕТОМ\2.jpg"/>
          <p:cNvPicPr>
            <a:picLocks noChangeAspect="1" noChangeArrowheads="1"/>
          </p:cNvPicPr>
          <p:nvPr/>
        </p:nvPicPr>
        <p:blipFill>
          <a:blip r:embed="rId2"/>
          <a:srcRect l="20792" t="7888" r="12376" b="23092"/>
          <a:stretch>
            <a:fillRect/>
          </a:stretch>
        </p:blipFill>
        <p:spPr bwMode="auto">
          <a:xfrm>
            <a:off x="571472" y="1285860"/>
            <a:ext cx="3673954" cy="2857520"/>
          </a:xfrm>
          <a:prstGeom prst="rect">
            <a:avLst/>
          </a:prstGeom>
          <a:noFill/>
        </p:spPr>
      </p:pic>
      <p:pic>
        <p:nvPicPr>
          <p:cNvPr id="1027" name="Picture 3" descr="C:\Users\33\Desktop\Л.И\фото. лето. 2023\ПРОЩАНИЕ С ЛЕТОМ\3.jpg"/>
          <p:cNvPicPr>
            <a:picLocks noChangeAspect="1" noChangeArrowheads="1"/>
          </p:cNvPicPr>
          <p:nvPr/>
        </p:nvPicPr>
        <p:blipFill>
          <a:blip r:embed="rId3" cstate="print"/>
          <a:srcRect l="11998" t="9351" r="-3911"/>
          <a:stretch>
            <a:fillRect/>
          </a:stretch>
        </p:blipFill>
        <p:spPr bwMode="auto">
          <a:xfrm rot="5400000">
            <a:off x="4788876" y="2788595"/>
            <a:ext cx="3214685" cy="42097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1161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70586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737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276872"/>
            <a:ext cx="7772400" cy="446449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Неделя «Мы встречаем лето»</a:t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неделя «здоровье и спортивные игры»</a:t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неделя «сказки и любимые игрушки»</a:t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неделя «вода и цветы»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620689"/>
            <a:ext cx="7772400" cy="936103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Июнь 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027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Неделя «Мы встречаем лето»</a:t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развлечение «Встречает лето вся планета»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210" y="1772816"/>
            <a:ext cx="3155205" cy="23762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259358"/>
            <a:ext cx="2843808" cy="21328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858516"/>
            <a:ext cx="2939819" cy="22048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200916"/>
            <a:ext cx="2894000" cy="2170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517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еделя «Здоровье </a:t>
            </a:r>
            <a:r>
              <a:rPr lang="ru-RU" sz="31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спортивные игры»</a:t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развлечение «Летние олимпийские игры»</a:t>
            </a:r>
            <a:r>
              <a:rPr lang="ru-RU" sz="3600" dirty="0"/>
              <a:t/>
            </a:r>
            <a:br>
              <a:rPr lang="ru-RU" sz="3600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28800"/>
            <a:ext cx="1726290" cy="30689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954" y="1628800"/>
            <a:ext cx="3283045" cy="23843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149080"/>
            <a:ext cx="2868368" cy="21602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623433"/>
            <a:ext cx="3163844" cy="17796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147060"/>
            <a:ext cx="3035829" cy="17076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0956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356"/>
            <a:ext cx="8229600" cy="100811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Неделя «Сказки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любимые игрушки»</a:t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Развлечение «По дорогам сказок»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1484784"/>
            <a:ext cx="3163844" cy="17796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449" y="1423256"/>
            <a:ext cx="3382610" cy="19027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77" y="3573016"/>
            <a:ext cx="3459430" cy="20151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584" y="3477641"/>
            <a:ext cx="3803915" cy="21397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6116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«Неделя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воды и цветов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Развлечение «В гостях у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ептуна» 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84784"/>
            <a:ext cx="2420888" cy="24208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82" y="1439009"/>
            <a:ext cx="2448272" cy="2448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439009"/>
            <a:ext cx="2348880" cy="23488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10" y="3930622"/>
            <a:ext cx="2103375" cy="28044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005064"/>
            <a:ext cx="3035829" cy="22768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915429"/>
            <a:ext cx="2420888" cy="24208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7879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500174"/>
            <a:ext cx="7772400" cy="4212183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неделя «Праздник семьи, любви и верности»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Неделя «природа»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Неделя « хорошие манеры , юмор и смех»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-неделя «родной край»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620689"/>
            <a:ext cx="7772400" cy="720079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Июль </a:t>
            </a:r>
            <a:endParaRPr lang="ru-RU" sz="4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475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Неделя «Праздник семьи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любви и верности»</a:t>
            </a:r>
            <a:b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развлечение « День семьи, любви и верности» 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44824"/>
            <a:ext cx="2520280" cy="18902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861048"/>
            <a:ext cx="3419872" cy="25649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844824"/>
            <a:ext cx="2459765" cy="18448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840021"/>
            <a:ext cx="3635896" cy="27269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330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Неделя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«Природа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Развлечение «Берегите природу»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37185"/>
            <a:ext cx="3168352" cy="2376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517036"/>
            <a:ext cx="3771911" cy="16973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429000"/>
            <a:ext cx="3771911" cy="28289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84" y="4077072"/>
            <a:ext cx="3419872" cy="25649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9983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110</Words>
  <Application>Microsoft Office PowerPoint</Application>
  <PresentationFormat>Экран (4:3)</PresentationFormat>
  <Paragraphs>28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Муниципальное бюджетное дошкольное образовательное учреждение «Детский сад №33»</vt:lpstr>
      <vt:lpstr>- Неделя «Мы встречаем лето» - неделя «здоровье и спортивные игры» - неделя «сказки и любимые игрушки» - неделя «вода и цветы»</vt:lpstr>
      <vt:lpstr> Неделя «Мы встречаем лето» развлечение «Встречает лето вся планета»</vt:lpstr>
      <vt:lpstr> Неделя «Здоровье и спортивные игры» развлечение «Летние олимпийские игры» </vt:lpstr>
      <vt:lpstr>Неделя «Сказки и любимые игрушки» Развлечение «По дорогам сказок» </vt:lpstr>
      <vt:lpstr>«Неделя воды и цветов» Развлечение «В гостях у Нептуна» </vt:lpstr>
      <vt:lpstr>- неделя «Праздник семьи, любви и верности» - Неделя «природа» - Неделя « хорошие манеры , юмор и смех» -неделя «родной край»</vt:lpstr>
      <vt:lpstr>Неделя «Праздник семьи, любви и верности» развлечение « День семьи, любви и верности» </vt:lpstr>
      <vt:lpstr>Неделя «Природа» Развлечение «Берегите природу»</vt:lpstr>
      <vt:lpstr> Неделя « Хорошие манеры , юмор и смех» Развлечение  «День смеха» </vt:lpstr>
      <vt:lpstr>Неделя «Родной край» развлечение « Я люблю свой край» </vt:lpstr>
      <vt:lpstr>- Неделя «хлеб» -неделя «Здоровый дух-в здоровом теле» -неделя «пожарная безопасность и правила дорожного движения» -неделя «Россия» - неделя «приключения»</vt:lpstr>
      <vt:lpstr>Неделя «Хлеб» развлечение «Хлеб всему голова» </vt:lpstr>
      <vt:lpstr>Неделя «Здоровый дух-в здоровом теле» развлечение «День физкультурника»  </vt:lpstr>
      <vt:lpstr>Неделя «пожарная безопасность и правила дорожного движения» Развлечение «Путешествие в страну Светофорию»</vt:lpstr>
      <vt:lpstr>Неделя «Россия» Развлечение «День Флага»</vt:lpstr>
      <vt:lpstr>Неделя «Приключения» Развлечение « До свидания, лето!»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№33»</dc:title>
  <dc:creator>User</dc:creator>
  <cp:lastModifiedBy>33</cp:lastModifiedBy>
  <cp:revision>16</cp:revision>
  <dcterms:created xsi:type="dcterms:W3CDTF">2023-08-30T01:28:01Z</dcterms:created>
  <dcterms:modified xsi:type="dcterms:W3CDTF">2023-09-20T02:39:02Z</dcterms:modified>
</cp:coreProperties>
</file>